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le signe qui convient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Après l’orage </a:t>
            </a:r>
            <a:r>
              <a:rPr lang="fr-FR" sz="3600" dirty="0">
                <a:sym typeface="Wingdings"/>
              </a:rPr>
              <a:t> le soleil asséchait les flaques d’eau </a:t>
            </a:r>
            <a:endParaRPr lang="fr-FR" sz="3600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Depuis 2017 </a:t>
            </a:r>
            <a:r>
              <a:rPr lang="fr-FR" sz="3600" dirty="0">
                <a:sym typeface="Wingdings"/>
              </a:rPr>
              <a:t> </a:t>
            </a:r>
            <a:r>
              <a:rPr lang="fr-FR" sz="3600" dirty="0"/>
              <a:t>le casque est obligatoire pour les cyclistes de moins de 12 ans </a:t>
            </a:r>
            <a:r>
              <a:rPr lang="fr-FR" sz="3600" dirty="0">
                <a:sym typeface="Wingdings"/>
              </a:rPr>
              <a:t>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,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.</a:t>
            </a:r>
            <a:endParaRPr lang="fr-FR" sz="48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,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.</a:t>
            </a:r>
            <a:endParaRPr lang="fr-FR" sz="48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le signe qui convient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L’Everest est la plus haute montagne du monde </a:t>
            </a:r>
            <a:r>
              <a:rPr lang="fr-FR" sz="3600" dirty="0">
                <a:sym typeface="Wingdings"/>
              </a:rPr>
              <a:t> elle est située dans l’Himalaya </a:t>
            </a:r>
            <a:endParaRPr lang="fr-FR" sz="3600" dirty="0"/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Où se situe l’Himalaya </a:t>
            </a:r>
            <a:r>
              <a:rPr lang="fr-FR" sz="3600" dirty="0">
                <a:sym typeface="Wingdings"/>
              </a:rPr>
              <a:t> </a:t>
            </a:r>
            <a:r>
              <a:rPr lang="fr-FR" sz="3600" dirty="0"/>
              <a:t>Je ne m </a:t>
            </a:r>
            <a:r>
              <a:rPr lang="fr-FR" sz="3600" dirty="0">
                <a:sym typeface="Wingdings"/>
              </a:rPr>
              <a:t> en souviens plus.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,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.</a:t>
            </a:r>
            <a:endParaRPr lang="fr-FR" sz="48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?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‘</a:t>
            </a:r>
            <a:endParaRPr lang="fr-FR" sz="48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9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le signe qui convient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Attention </a:t>
            </a:r>
            <a:r>
              <a:rPr lang="fr-FR" sz="3600" dirty="0">
                <a:sym typeface="Wingdings"/>
              </a:rPr>
              <a:t> Le fer à repasser est encore chaud 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Te souviens </a:t>
            </a:r>
            <a:r>
              <a:rPr lang="fr-FR" sz="3600" dirty="0">
                <a:sym typeface="Wingdings"/>
              </a:rPr>
              <a:t> tu de la date de naissance de Louis XVI 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27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!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. ou !</a:t>
            </a:r>
            <a:endParaRPr lang="fr-FR" sz="48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 -</a:t>
            </a:r>
          </a:p>
          <a:p>
            <a:pPr marL="0" indent="0">
              <a:buNone/>
            </a:pPr>
            <a:r>
              <a:rPr lang="fr-FR" sz="4800" dirty="0">
                <a:sym typeface="Wingdings"/>
              </a:rPr>
              <a:t> ?</a:t>
            </a:r>
            <a:endParaRPr lang="fr-FR" sz="48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2884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171</Words>
  <Application>Microsoft Office PowerPoint</Application>
  <PresentationFormat>Grand écran</PresentationFormat>
  <Paragraphs>63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2</vt:lpstr>
      <vt:lpstr>Ajoute le signe qui convient : </vt:lpstr>
      <vt:lpstr>Correction</vt:lpstr>
      <vt:lpstr>Ajoute le signe qui convient : </vt:lpstr>
      <vt:lpstr>Correction</vt:lpstr>
      <vt:lpstr>Ajoute le signe qui convient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2021-08-22T10:12:38Z</dcterms:modified>
</cp:coreProperties>
</file>